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86"/>
    <p:restoredTop sz="94722"/>
  </p:normalViewPr>
  <p:slideViewPr>
    <p:cSldViewPr snapToGrid="0">
      <p:cViewPr varScale="1">
        <p:scale>
          <a:sx n="48" d="100"/>
          <a:sy n="48" d="100"/>
        </p:scale>
        <p:origin x="18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CD57F-E406-0F4F-AF2E-A2858C3BB0D8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76BD7-8392-9341-AEAB-74F0F0AAC5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76BD7-8392-9341-AEAB-74F0F0AAC51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1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53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1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85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67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79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7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0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57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9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53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24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CD676-0D5B-F040-85ED-B6720724EF4C}" type="datetimeFigureOut">
              <a:rPr kumimoji="1" lang="ja-JP" altLang="en-US" smtClean="0"/>
              <a:t>2025/2/9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56821-BC6A-C64F-BDAF-6E87A60AE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05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A09B9-3403-3EC2-08A9-35A32D94A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9630" y="243830"/>
            <a:ext cx="7788542" cy="497335"/>
          </a:xfrm>
        </p:spPr>
        <p:txBody>
          <a:bodyPr anchor="ctr">
            <a:normAutofit/>
          </a:bodyPr>
          <a:lstStyle/>
          <a:p>
            <a:r>
              <a:rPr kumimoji="1" lang="ja-JP" altLang="en-US" sz="1800" b="1">
                <a:latin typeface="+mn-ea"/>
                <a:ea typeface="+mn-ea"/>
              </a:rPr>
              <a:t>第</a:t>
            </a:r>
            <a:r>
              <a:rPr kumimoji="1" lang="en-US" altLang="ja-JP" sz="1800" b="1" dirty="0">
                <a:latin typeface="+mn-ea"/>
                <a:ea typeface="+mn-ea"/>
              </a:rPr>
              <a:t>57</a:t>
            </a:r>
            <a:r>
              <a:rPr kumimoji="1" lang="ja-JP" altLang="en-US" sz="1800" b="1">
                <a:latin typeface="+mn-ea"/>
                <a:ea typeface="+mn-ea"/>
              </a:rPr>
              <a:t>回（</a:t>
            </a:r>
            <a:r>
              <a:rPr kumimoji="1" lang="en-US" altLang="ja-JP" sz="1800" b="1" dirty="0">
                <a:latin typeface="+mn-ea"/>
                <a:ea typeface="+mn-ea"/>
              </a:rPr>
              <a:t>2024</a:t>
            </a:r>
            <a:r>
              <a:rPr kumimoji="1" lang="ja-JP" altLang="en-US" sz="1800" b="1">
                <a:latin typeface="+mn-ea"/>
                <a:ea typeface="+mn-ea"/>
              </a:rPr>
              <a:t>年度）会長杯バレーボール大会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129AF6-65B0-7DA5-7788-7C65472A5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842" y="4368844"/>
            <a:ext cx="2667500" cy="32011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1" lang="ja-JP" altLang="en-US" sz="1200" b="1">
                <a:latin typeface="+mn-ea"/>
              </a:rPr>
              <a:t>一般男子９人制　</a:t>
            </a:r>
            <a:r>
              <a:rPr kumimoji="1" lang="en-US" altLang="ja-JP" sz="1200" b="1" dirty="0">
                <a:latin typeface="+mn-ea"/>
              </a:rPr>
              <a:t>2</a:t>
            </a:r>
            <a:r>
              <a:rPr kumimoji="1" lang="ja-JP" altLang="en-US" sz="1200" b="1">
                <a:latin typeface="+mn-ea"/>
              </a:rPr>
              <a:t>月</a:t>
            </a:r>
            <a:r>
              <a:rPr kumimoji="1" lang="en-US" altLang="ja-JP" sz="1200" b="1" dirty="0">
                <a:latin typeface="+mn-ea"/>
              </a:rPr>
              <a:t>  23</a:t>
            </a:r>
            <a:r>
              <a:rPr kumimoji="1" lang="ja-JP" altLang="en-US" sz="1200" b="1">
                <a:latin typeface="+mn-ea"/>
              </a:rPr>
              <a:t>日（日）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CD22D135-802F-CF54-AB17-81B55F897339}"/>
              </a:ext>
            </a:extLst>
          </p:cNvPr>
          <p:cNvSpPr txBox="1">
            <a:spLocks/>
          </p:cNvSpPr>
          <p:nvPr/>
        </p:nvSpPr>
        <p:spPr>
          <a:xfrm>
            <a:off x="3488670" y="4368844"/>
            <a:ext cx="2554946" cy="320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>
                <a:latin typeface="+mn-ea"/>
              </a:rPr>
              <a:t>一般女子９人制　</a:t>
            </a:r>
            <a:r>
              <a:rPr lang="en-US" altLang="ja-JP" sz="1200" b="1" dirty="0">
                <a:latin typeface="+mn-ea"/>
              </a:rPr>
              <a:t>2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  23</a:t>
            </a:r>
            <a:r>
              <a:rPr lang="ja-JP" altLang="en-US" sz="1200" b="1">
                <a:latin typeface="+mn-ea"/>
              </a:rPr>
              <a:t>日（日）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1323FFA9-84B8-9021-9916-62AFF66B4065}"/>
              </a:ext>
            </a:extLst>
          </p:cNvPr>
          <p:cNvSpPr txBox="1">
            <a:spLocks/>
          </p:cNvSpPr>
          <p:nvPr/>
        </p:nvSpPr>
        <p:spPr>
          <a:xfrm>
            <a:off x="7580401" y="1099286"/>
            <a:ext cx="3563570" cy="320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>
                <a:latin typeface="+mn-ea"/>
              </a:rPr>
              <a:t>家庭婦人　</a:t>
            </a:r>
            <a:r>
              <a:rPr lang="en-US" altLang="ja-JP" sz="1200" b="1" dirty="0">
                <a:latin typeface="+mn-ea"/>
              </a:rPr>
              <a:t>2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 22</a:t>
            </a:r>
            <a:r>
              <a:rPr lang="ja-JP" altLang="en-US" sz="1200" b="1">
                <a:latin typeface="+mn-ea"/>
              </a:rPr>
              <a:t>日（土）</a:t>
            </a:r>
            <a:r>
              <a:rPr lang="en-US" altLang="ja-JP" sz="1200" b="1" dirty="0">
                <a:latin typeface="+mn-ea"/>
              </a:rPr>
              <a:t>, 3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 1</a:t>
            </a:r>
            <a:r>
              <a:rPr lang="ja-JP" altLang="en-US" sz="1200" b="1">
                <a:latin typeface="+mn-ea"/>
              </a:rPr>
              <a:t>日（土）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F6B4C569-C5A7-91DA-D91D-FFA4E8ADF3D3}"/>
              </a:ext>
            </a:extLst>
          </p:cNvPr>
          <p:cNvSpPr txBox="1">
            <a:spLocks/>
          </p:cNvSpPr>
          <p:nvPr/>
        </p:nvSpPr>
        <p:spPr>
          <a:xfrm>
            <a:off x="6404872" y="5871076"/>
            <a:ext cx="2667500" cy="3521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>
                <a:latin typeface="+mn-ea"/>
              </a:rPr>
              <a:t>一般男子６人制　</a:t>
            </a:r>
            <a:r>
              <a:rPr lang="en-US" altLang="ja-JP" sz="1200" b="1" dirty="0">
                <a:latin typeface="+mn-ea"/>
              </a:rPr>
              <a:t>3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 2</a:t>
            </a:r>
            <a:r>
              <a:rPr lang="ja-JP" altLang="en-US" sz="1200" b="1">
                <a:latin typeface="+mn-ea"/>
              </a:rPr>
              <a:t>日（日）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35BD7855-AD6C-B67C-A6D3-49562AC3F148}"/>
              </a:ext>
            </a:extLst>
          </p:cNvPr>
          <p:cNvSpPr txBox="1">
            <a:spLocks/>
          </p:cNvSpPr>
          <p:nvPr/>
        </p:nvSpPr>
        <p:spPr>
          <a:xfrm>
            <a:off x="9665695" y="5871076"/>
            <a:ext cx="2667500" cy="3521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>
                <a:latin typeface="+mn-ea"/>
              </a:rPr>
              <a:t>一般女子６人制　</a:t>
            </a:r>
            <a:r>
              <a:rPr lang="en-US" altLang="ja-JP" sz="1200" b="1" dirty="0">
                <a:latin typeface="+mn-ea"/>
              </a:rPr>
              <a:t> 3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 2</a:t>
            </a:r>
            <a:r>
              <a:rPr lang="ja-JP" altLang="en-US" sz="1200" b="1">
                <a:latin typeface="+mn-ea"/>
              </a:rPr>
              <a:t>日（日）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E1DCA8-A09B-ED86-B7E3-D04EF17F5E8F}"/>
              </a:ext>
            </a:extLst>
          </p:cNvPr>
          <p:cNvSpPr txBox="1"/>
          <p:nvPr/>
        </p:nvSpPr>
        <p:spPr>
          <a:xfrm>
            <a:off x="384921" y="774447"/>
            <a:ext cx="3386550" cy="531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★</a:t>
            </a:r>
            <a:r>
              <a:rPr lang="en-US" altLang="ja-JP" sz="1000" b="1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 </a:t>
            </a:r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開会式　</a:t>
            </a:r>
            <a:r>
              <a:rPr lang="en-US" altLang="ja-JP" sz="1000" b="1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2</a:t>
            </a:r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月</a:t>
            </a:r>
            <a:r>
              <a:rPr lang="en-US" altLang="ja-JP" sz="1000" b="1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 </a:t>
            </a:r>
            <a:r>
              <a:rPr lang="en-US" altLang="ja-JP" sz="1000" b="1" dirty="0">
                <a:latin typeface="Yu Mincho" panose="02020400000000000000" pitchFamily="18" charset="-128"/>
                <a:ea typeface="Yu Mincho" panose="02020400000000000000" pitchFamily="18" charset="-128"/>
              </a:rPr>
              <a:t>22</a:t>
            </a:r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日（土）</a:t>
            </a:r>
            <a:r>
              <a:rPr lang="ja-JP" altLang="en-US" sz="1000" b="1">
                <a:latin typeface="Yu Mincho" panose="02020400000000000000" pitchFamily="18" charset="-128"/>
                <a:ea typeface="Yu Mincho" panose="02020400000000000000" pitchFamily="18" charset="-128"/>
              </a:rPr>
              <a:t>９：４０</a:t>
            </a:r>
            <a:endParaRPr lang="en-US" altLang="ja-JP" sz="1000" b="1" dirty="0">
              <a:latin typeface="Yu Mincho" panose="02020400000000000000" pitchFamily="18" charset="-128"/>
              <a:ea typeface="Yu Mincho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b="0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 9:00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までは、</a:t>
            </a:r>
            <a:r>
              <a:rPr lang="en-US" altLang="ja-JP" sz="1000" b="0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2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階観覧席に入場することができません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C9CE1CB-2054-DDAF-A771-B8CFDFB2EAFB}"/>
              </a:ext>
            </a:extLst>
          </p:cNvPr>
          <p:cNvSpPr txBox="1"/>
          <p:nvPr/>
        </p:nvSpPr>
        <p:spPr>
          <a:xfrm>
            <a:off x="384921" y="2868252"/>
            <a:ext cx="4181506" cy="99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注意事項</a:t>
            </a:r>
            <a:endParaRPr lang="en-US" altLang="ja-JP" sz="1000" b="1" dirty="0">
              <a:effectLst/>
              <a:latin typeface="Yu Mincho" panose="02020400000000000000" pitchFamily="18" charset="-128"/>
              <a:ea typeface="Yu Mincho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・第１試合の審判当番には、遅れないようにお願いします（◯印）</a:t>
            </a:r>
          </a:p>
          <a:p>
            <a:pPr>
              <a:lnSpc>
                <a:spcPct val="150000"/>
              </a:lnSpc>
            </a:pPr>
            <a:r>
              <a:rPr lang="ja-JP" altLang="en-US" sz="1000">
                <a:latin typeface="Yu Mincho" panose="02020400000000000000" pitchFamily="18" charset="-128"/>
                <a:ea typeface="Yu Mincho" panose="02020400000000000000" pitchFamily="18" charset="-128"/>
              </a:rPr>
              <a:t>・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一般男子、一般女子も副審または記録を必ず出してください</a:t>
            </a:r>
          </a:p>
          <a:p>
            <a:pPr>
              <a:lnSpc>
                <a:spcPct val="150000"/>
              </a:lnSpc>
            </a:pPr>
            <a:endParaRPr kumimoji="1" lang="ja-JP" altLang="en-US" sz="1000">
              <a:latin typeface="Yu Mincho" panose="02020400000000000000" pitchFamily="18" charset="-128"/>
              <a:ea typeface="Yu Mincho" panose="020204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5E7CD9-8E01-AF42-1B8D-E189AFA251BA}"/>
              </a:ext>
            </a:extLst>
          </p:cNvPr>
          <p:cNvSpPr txBox="1"/>
          <p:nvPr/>
        </p:nvSpPr>
        <p:spPr>
          <a:xfrm>
            <a:off x="337220" y="1652256"/>
            <a:ext cx="5770658" cy="992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・開会式は、ユニフォームか準ずる服装で、</a:t>
            </a:r>
            <a:r>
              <a:rPr lang="en-US" altLang="ja-JP" sz="1000" b="0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1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チーム</a:t>
            </a:r>
            <a:r>
              <a:rPr lang="en-US" altLang="ja-JP" sz="1000" b="0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2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名以上参加のこと</a:t>
            </a:r>
          </a:p>
          <a:p>
            <a:pPr>
              <a:lnSpc>
                <a:spcPct val="150000"/>
              </a:lnSpc>
            </a:pP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・前回優勝チームは開会式にて、優勝カップの返還をお願いします。</a:t>
            </a:r>
          </a:p>
          <a:p>
            <a:pPr>
              <a:lnSpc>
                <a:spcPct val="150000"/>
              </a:lnSpc>
            </a:pPr>
            <a:r>
              <a:rPr lang="ja-JP" altLang="en-US" sz="1000">
                <a:latin typeface="Yu Mincho" panose="02020400000000000000" pitchFamily="18" charset="-128"/>
                <a:ea typeface="Yu Mincho" panose="02020400000000000000" pitchFamily="18" charset="-128"/>
              </a:rPr>
              <a:t>・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選手宣誓者、優勝カップ返還者はユニフォームの着用をお願いします。</a:t>
            </a:r>
            <a:endParaRPr lang="en-US" altLang="ja-JP" sz="1000" b="0" dirty="0">
              <a:effectLst/>
              <a:latin typeface="Yu Mincho" panose="02020400000000000000" pitchFamily="18" charset="-128"/>
              <a:ea typeface="Yu Mincho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>
                <a:latin typeface="Yu Mincho" panose="02020400000000000000" pitchFamily="18" charset="-128"/>
                <a:ea typeface="Yu Mincho" panose="02020400000000000000" pitchFamily="18" charset="-128"/>
              </a:rPr>
              <a:t>・</a:t>
            </a:r>
            <a:r>
              <a:rPr lang="ja-JP" altLang="en-US" sz="10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選手宣誓　　球友クラブ（家庭婦人）　</a:t>
            </a:r>
            <a:endParaRPr kumimoji="1" lang="ja-JP" altLang="en-US" sz="1000">
              <a:latin typeface="Yu Mincho" panose="02020400000000000000" pitchFamily="18" charset="-128"/>
              <a:ea typeface="Yu Mincho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028161-F48C-F7D3-2D17-641D8451A0B7}"/>
              </a:ext>
            </a:extLst>
          </p:cNvPr>
          <p:cNvSpPr txBox="1"/>
          <p:nvPr/>
        </p:nvSpPr>
        <p:spPr>
          <a:xfrm>
            <a:off x="385884" y="1349115"/>
            <a:ext cx="26520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★</a:t>
            </a:r>
            <a:r>
              <a:rPr lang="en-US" altLang="ja-JP" sz="1000" b="1" dirty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 </a:t>
            </a:r>
            <a:r>
              <a:rPr lang="ja-JP" altLang="en-US" sz="1000" b="1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受付　　全試合日　</a:t>
            </a:r>
            <a:r>
              <a:rPr lang="ja-JP" altLang="en-US" sz="1000" b="1">
                <a:latin typeface="Yu Mincho" panose="02020400000000000000" pitchFamily="18" charset="-128"/>
                <a:ea typeface="Yu Mincho" panose="02020400000000000000" pitchFamily="18" charset="-128"/>
              </a:rPr>
              <a:t> ９：２０</a:t>
            </a:r>
            <a:endParaRPr lang="ja-JP" altLang="en-US" sz="1000" b="0">
              <a:effectLst/>
              <a:latin typeface="Yu Mincho" panose="02020400000000000000" pitchFamily="18" charset="-128"/>
              <a:ea typeface="Yu Mincho" panose="020204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B61462-12C1-2DD8-74CE-9897F8D9B559}"/>
              </a:ext>
            </a:extLst>
          </p:cNvPr>
          <p:cNvSpPr txBox="1"/>
          <p:nvPr/>
        </p:nvSpPr>
        <p:spPr>
          <a:xfrm>
            <a:off x="6706030" y="6510214"/>
            <a:ext cx="1953621" cy="69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9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参加申込みがなかった為、</a:t>
            </a:r>
            <a:endParaRPr lang="en-US" altLang="ja-JP" sz="900" b="0" dirty="0">
              <a:effectLst/>
              <a:latin typeface="Yu Mincho" panose="02020400000000000000" pitchFamily="18" charset="-128"/>
              <a:ea typeface="Yu Mincho" panose="020204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900" b="0">
                <a:effectLst/>
                <a:latin typeface="Yu Mincho" panose="02020400000000000000" pitchFamily="18" charset="-128"/>
                <a:ea typeface="Yu Mincho" panose="02020400000000000000" pitchFamily="18" charset="-128"/>
              </a:rPr>
              <a:t>試合はありません。</a:t>
            </a:r>
          </a:p>
          <a:p>
            <a:pPr algn="ctr">
              <a:lnSpc>
                <a:spcPct val="150000"/>
              </a:lnSpc>
            </a:pPr>
            <a:endParaRPr kumimoji="1" lang="ja-JP" altLang="en-US" sz="900">
              <a:latin typeface="Yu Mincho" panose="02020400000000000000" pitchFamily="18" charset="-128"/>
              <a:ea typeface="Yu Mincho" panose="020204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9B81C4-E407-9991-A281-41507B1D71C5}"/>
              </a:ext>
            </a:extLst>
          </p:cNvPr>
          <p:cNvSpPr txBox="1"/>
          <p:nvPr/>
        </p:nvSpPr>
        <p:spPr>
          <a:xfrm>
            <a:off x="6162451" y="7319985"/>
            <a:ext cx="2893948" cy="200484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altLang="ja-JP" sz="1200" b="1" dirty="0"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b="1" dirty="0">
                <a:effectLst/>
                <a:latin typeface="+mj-ea"/>
                <a:ea typeface="+mj-ea"/>
              </a:rPr>
              <a:t>エキシビションを行ないます</a:t>
            </a:r>
            <a:endParaRPr lang="en-US" altLang="ja-JP" sz="1200" b="1" dirty="0">
              <a:effectLst/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　　　受付</a:t>
            </a:r>
            <a:r>
              <a:rPr kumimoji="1" lang="en-US" altLang="ja-JP" sz="800" b="1" dirty="0">
                <a:latin typeface="+mj-ea"/>
                <a:ea typeface="+mj-ea"/>
              </a:rPr>
              <a:t> 14:00</a:t>
            </a:r>
            <a:r>
              <a:rPr kumimoji="1" lang="ja-JP" altLang="en-US" sz="800" b="1" dirty="0">
                <a:latin typeface="+mj-ea"/>
                <a:ea typeface="+mj-ea"/>
              </a:rPr>
              <a:t>　　　</a:t>
            </a:r>
            <a:endParaRPr kumimoji="1" lang="en-US" altLang="ja-JP" sz="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　　　種目　寿（女子の部）</a:t>
            </a:r>
            <a:r>
              <a:rPr kumimoji="1" lang="en-US" altLang="ja-JP" sz="800" b="1" dirty="0">
                <a:latin typeface="+mj-ea"/>
                <a:ea typeface="+mj-ea"/>
              </a:rPr>
              <a:t>60</a:t>
            </a:r>
            <a:r>
              <a:rPr kumimoji="1" lang="ja-JP" altLang="en-US" sz="800" b="1" dirty="0">
                <a:latin typeface="+mj-ea"/>
                <a:ea typeface="+mj-ea"/>
              </a:rPr>
              <a:t>歳以上</a:t>
            </a:r>
            <a:endParaRPr kumimoji="1" lang="en-US" altLang="ja-JP" sz="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　　　　　　寿（男子の部）</a:t>
            </a:r>
            <a:r>
              <a:rPr kumimoji="1" lang="en-US" altLang="ja-JP" sz="800" b="1" dirty="0">
                <a:latin typeface="+mj-ea"/>
                <a:ea typeface="+mj-ea"/>
              </a:rPr>
              <a:t>55</a:t>
            </a:r>
            <a:r>
              <a:rPr kumimoji="1" lang="ja-JP" altLang="en-US" sz="800" b="1" dirty="0">
                <a:latin typeface="+mj-ea"/>
                <a:ea typeface="+mj-ea"/>
              </a:rPr>
              <a:t>歳以上</a:t>
            </a:r>
            <a:endParaRPr kumimoji="1" lang="en-US" altLang="ja-JP" sz="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　　　　　　寿（混合の部）女子</a:t>
            </a:r>
            <a:r>
              <a:rPr kumimoji="1" lang="en-US" altLang="ja-JP" sz="800" b="1" dirty="0">
                <a:latin typeface="+mj-ea"/>
                <a:ea typeface="+mj-ea"/>
              </a:rPr>
              <a:t>60</a:t>
            </a:r>
            <a:r>
              <a:rPr kumimoji="1" lang="ja-JP" altLang="en-US" sz="800" b="1" dirty="0">
                <a:latin typeface="+mj-ea"/>
                <a:ea typeface="+mj-ea"/>
              </a:rPr>
              <a:t>歳以上、男子</a:t>
            </a:r>
            <a:r>
              <a:rPr kumimoji="1" lang="en-US" altLang="ja-JP" sz="800" b="1" dirty="0">
                <a:latin typeface="+mj-ea"/>
                <a:ea typeface="+mj-ea"/>
              </a:rPr>
              <a:t>55</a:t>
            </a:r>
            <a:r>
              <a:rPr kumimoji="1" lang="ja-JP" altLang="en-US" sz="800" b="1" dirty="0">
                <a:latin typeface="+mj-ea"/>
                <a:ea typeface="+mj-ea"/>
              </a:rPr>
              <a:t>歳以上</a:t>
            </a:r>
            <a:endParaRPr kumimoji="1" lang="en-US" altLang="ja-JP" sz="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dirty="0">
                <a:latin typeface="+mj-ea"/>
                <a:ea typeface="+mj-ea"/>
              </a:rPr>
              <a:t>　　　参加費　一人　</a:t>
            </a:r>
            <a:r>
              <a:rPr kumimoji="1" lang="en-US" altLang="ja-JP" sz="800" b="1" dirty="0">
                <a:latin typeface="+mj-ea"/>
                <a:ea typeface="+mj-ea"/>
              </a:rPr>
              <a:t>1</a:t>
            </a:r>
            <a:r>
              <a:rPr kumimoji="1" lang="ja-JP" altLang="en-US" sz="800" b="1" dirty="0">
                <a:latin typeface="+mj-ea"/>
                <a:ea typeface="+mj-ea"/>
              </a:rPr>
              <a:t>，</a:t>
            </a:r>
            <a:r>
              <a:rPr kumimoji="1" lang="en-US" altLang="ja-JP" sz="800" b="1" dirty="0">
                <a:latin typeface="+mj-ea"/>
                <a:ea typeface="+mj-ea"/>
              </a:rPr>
              <a:t>000</a:t>
            </a:r>
            <a:r>
              <a:rPr kumimoji="1" lang="ja-JP" altLang="en-US" sz="800" b="1" dirty="0">
                <a:latin typeface="+mj-ea"/>
                <a:ea typeface="+mj-ea"/>
              </a:rPr>
              <a:t>円</a:t>
            </a:r>
            <a:endParaRPr kumimoji="1" lang="en-US" altLang="ja-JP" sz="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kumimoji="1" lang="ja-JP" altLang="en-US" sz="800" b="1" dirty="0"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200" b="1" dirty="0">
              <a:latin typeface="+mj-ea"/>
              <a:ea typeface="+mj-ea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26CB5694-9A57-131A-53F9-02C0358B34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404"/>
          <a:stretch/>
        </p:blipFill>
        <p:spPr>
          <a:xfrm>
            <a:off x="6320789" y="1441631"/>
            <a:ext cx="6368076" cy="401710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E973028-DB87-B70F-6794-30E108617CB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2500"/>
          <a:stretch/>
        </p:blipFill>
        <p:spPr>
          <a:xfrm>
            <a:off x="261957" y="4699706"/>
            <a:ext cx="3032927" cy="445731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2CF81998-4436-19FB-EBFC-D5048AE0E0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2712" y="6588690"/>
            <a:ext cx="3376153" cy="181281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FDC4BB77-C63A-0212-894B-D8F10509C9F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6729"/>
          <a:stretch/>
        </p:blipFill>
        <p:spPr>
          <a:xfrm>
            <a:off x="3488670" y="4699706"/>
            <a:ext cx="2479994" cy="2815911"/>
          </a:xfrm>
          <a:prstGeom prst="rect">
            <a:avLst/>
          </a:prstGeom>
        </p:spPr>
      </p:pic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229094B-9B57-B437-B223-2AD30B838EB7}"/>
              </a:ext>
            </a:extLst>
          </p:cNvPr>
          <p:cNvCxnSpPr>
            <a:cxnSpLocks/>
          </p:cNvCxnSpPr>
          <p:nvPr/>
        </p:nvCxnSpPr>
        <p:spPr>
          <a:xfrm flipV="1">
            <a:off x="5857201" y="2493112"/>
            <a:ext cx="6663846" cy="1893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114E235-CACB-041B-BD23-6702DA664992}"/>
              </a:ext>
            </a:extLst>
          </p:cNvPr>
          <p:cNvSpPr txBox="1"/>
          <p:nvPr/>
        </p:nvSpPr>
        <p:spPr>
          <a:xfrm>
            <a:off x="5791630" y="228121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latin typeface="+mn-ea"/>
              </a:rPr>
              <a:t>2</a:t>
            </a:r>
            <a:r>
              <a:rPr kumimoji="1" lang="ja-JP" altLang="en-US" sz="800" b="1">
                <a:latin typeface="+mn-ea"/>
              </a:rPr>
              <a:t>日目</a:t>
            </a:r>
            <a:endParaRPr kumimoji="1" lang="en-US" altLang="ja-JP" sz="800" b="1" dirty="0">
              <a:latin typeface="+mn-ea"/>
            </a:endParaRPr>
          </a:p>
          <a:p>
            <a:endParaRPr kumimoji="1" lang="en-US" altLang="ja-JP" sz="800" b="1" dirty="0">
              <a:latin typeface="+mn-ea"/>
            </a:endParaRPr>
          </a:p>
          <a:p>
            <a:r>
              <a:rPr kumimoji="1" lang="en-US" altLang="ja-JP" sz="800" b="1" dirty="0">
                <a:latin typeface="+mn-ea"/>
              </a:rPr>
              <a:t>1</a:t>
            </a:r>
            <a:r>
              <a:rPr kumimoji="1" lang="ja-JP" altLang="en-US" sz="800" b="1">
                <a:latin typeface="+mn-ea"/>
              </a:rPr>
              <a:t>日目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185CAD9-D2DE-EFAB-19B3-9321735E1809}"/>
              </a:ext>
            </a:extLst>
          </p:cNvPr>
          <p:cNvSpPr txBox="1"/>
          <p:nvPr/>
        </p:nvSpPr>
        <p:spPr>
          <a:xfrm>
            <a:off x="1183124" y="7364054"/>
            <a:ext cx="19979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+mn-ea"/>
              </a:rPr>
              <a:t>(B)                                                   (A)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F6E5E86-D25A-30DB-CD7A-CC3FFC235C63}"/>
              </a:ext>
            </a:extLst>
          </p:cNvPr>
          <p:cNvSpPr txBox="1"/>
          <p:nvPr/>
        </p:nvSpPr>
        <p:spPr>
          <a:xfrm>
            <a:off x="627803" y="8856739"/>
            <a:ext cx="19979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+mn-ea"/>
              </a:rPr>
              <a:t>(B)                                       (A)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5D1BE16A-DF80-2882-7576-6B0DE00AD849}"/>
              </a:ext>
            </a:extLst>
          </p:cNvPr>
          <p:cNvSpPr/>
          <p:nvPr/>
        </p:nvSpPr>
        <p:spPr>
          <a:xfrm>
            <a:off x="8527312" y="2209243"/>
            <a:ext cx="393404" cy="1866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246EFA5-65E6-411F-6D8E-C3298DB646F0}"/>
              </a:ext>
            </a:extLst>
          </p:cNvPr>
          <p:cNvSpPr/>
          <p:nvPr/>
        </p:nvSpPr>
        <p:spPr>
          <a:xfrm>
            <a:off x="10066907" y="2209243"/>
            <a:ext cx="393404" cy="1866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E402914-C219-1537-4BB8-CEAB47766D3B}"/>
              </a:ext>
            </a:extLst>
          </p:cNvPr>
          <p:cNvSpPr txBox="1"/>
          <p:nvPr/>
        </p:nvSpPr>
        <p:spPr>
          <a:xfrm>
            <a:off x="7219507" y="5335215"/>
            <a:ext cx="5320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　　　　　</a:t>
            </a:r>
            <a:r>
              <a:rPr kumimoji="1" lang="en-US" altLang="ja-JP" sz="1200" dirty="0"/>
              <a:t>※2</a:t>
            </a:r>
            <a:r>
              <a:rPr kumimoji="1" lang="ja-JP" altLang="en-US" sz="1200" dirty="0"/>
              <a:t>日目：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試合目の線審は</a:t>
            </a:r>
            <a:r>
              <a:rPr kumimoji="1" lang="en-US" altLang="ja-JP" sz="1200" dirty="0"/>
              <a:t>A2</a:t>
            </a:r>
            <a:r>
              <a:rPr kumimoji="1" lang="ja-JP" altLang="en-US" sz="1200" dirty="0"/>
              <a:t>・</a:t>
            </a:r>
            <a:r>
              <a:rPr kumimoji="1" lang="en-US" altLang="ja-JP" sz="1200" dirty="0"/>
              <a:t>B2</a:t>
            </a:r>
            <a:r>
              <a:rPr kumimoji="1" lang="ja-JP" altLang="en-US" sz="1200" dirty="0"/>
              <a:t>のチームが担当となります</a:t>
            </a:r>
          </a:p>
        </p:txBody>
      </p:sp>
    </p:spTree>
    <p:extLst>
      <p:ext uri="{BB962C8B-B14F-4D97-AF65-F5344CB8AC3E}">
        <p14:creationId xmlns:p14="http://schemas.microsoft.com/office/powerpoint/2010/main" val="378078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1822</TotalTime>
  <Words>286</Words>
  <Application>Microsoft Office PowerPoint</Application>
  <PresentationFormat>A3 297x420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Yu Mincho</vt:lpstr>
      <vt:lpstr>Arial</vt:lpstr>
      <vt:lpstr>Calibri</vt:lpstr>
      <vt:lpstr>Calibri Light</vt:lpstr>
      <vt:lpstr>Office テーマ</vt:lpstr>
      <vt:lpstr>第57回（2024年度）会長杯バレーボール大会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第147回（2024年度）春季中野区民バレーボール大会</dc:title>
  <dc:creator>寺澤景</dc:creator>
  <cp:lastModifiedBy>律子 川邉</cp:lastModifiedBy>
  <cp:revision>23</cp:revision>
  <cp:lastPrinted>2024-09-14T06:52:05Z</cp:lastPrinted>
  <dcterms:created xsi:type="dcterms:W3CDTF">2024-04-09T09:12:03Z</dcterms:created>
  <dcterms:modified xsi:type="dcterms:W3CDTF">2025-02-09T14:27:44Z</dcterms:modified>
</cp:coreProperties>
</file>